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842" r:id="rId3"/>
    <p:sldId id="845" r:id="rId4"/>
    <p:sldId id="854" r:id="rId5"/>
    <p:sldId id="855" r:id="rId6"/>
    <p:sldId id="860" r:id="rId7"/>
    <p:sldId id="861" r:id="rId8"/>
    <p:sldId id="856" r:id="rId9"/>
    <p:sldId id="857" r:id="rId10"/>
    <p:sldId id="858" r:id="rId11"/>
    <p:sldId id="859" r:id="rId12"/>
  </p:sldIdLst>
  <p:sldSz cx="12192000" cy="6858000"/>
  <p:notesSz cx="6858000" cy="9144000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3585" autoAdjust="0"/>
  </p:normalViewPr>
  <p:slideViewPr>
    <p:cSldViewPr snapToGrid="0">
      <p:cViewPr>
        <p:scale>
          <a:sx n="100" d="100"/>
          <a:sy n="100" d="100"/>
        </p:scale>
        <p:origin x="-1320" y="-414"/>
      </p:cViewPr>
      <p:guideLst>
        <p:guide orient="horz" pos="2850"/>
        <p:guide orient="horz" pos="867"/>
        <p:guide orient="horz" pos="686"/>
        <p:guide orient="horz" pos="187"/>
        <p:guide orient="horz" pos="2069"/>
        <p:guide pos="1459"/>
        <p:guide pos="4770"/>
        <p:guide pos="3795"/>
        <p:guide pos="701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26.11.2020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xmlns="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219200"/>
            <a:ext cx="11844931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работы с АРМ назначения услуг КТ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СМП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списке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выбрать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«Направления на компьютерную томографию»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«Медицинская организация»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259611" y="125308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280736" y="1382925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444987" y="271920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1528374" y="2832096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80" y="3648419"/>
            <a:ext cx="6080919" cy="30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" y="1206127"/>
            <a:ext cx="11829143" cy="22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370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93233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и направлений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76356" y="3800630"/>
            <a:ext cx="4677424" cy="1979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07126" y="3911437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552262" y="4280769"/>
            <a:ext cx="4393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результатов исследований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вашим направлениям необходимо выбрать из списка выбрать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нужный путем двойного нажатия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выбранный документ.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981828" y="22485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86249" y="2229988"/>
            <a:ext cx="571351" cy="577214"/>
            <a:chOff x="1215543" y="3858258"/>
            <a:chExt cx="571351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428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848600" y="5410594"/>
            <a:ext cx="2348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6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3" y="1221986"/>
            <a:ext cx="11842927" cy="331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89AA3B-3ECB-4C97-A7D7-9BB174362481}"/>
              </a:ext>
            </a:extLst>
          </p:cNvPr>
          <p:cNvSpPr/>
          <p:nvPr/>
        </p:nvSpPr>
        <p:spPr>
          <a:xfrm>
            <a:off x="2344301" y="2188071"/>
            <a:ext cx="3164959" cy="150226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5894123" y="3713532"/>
            <a:ext cx="5852100" cy="83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024892" y="371958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044710" y="4039340"/>
            <a:ext cx="559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кнопку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«Создать»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019181" y="174757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180621" y="1729058"/>
            <a:ext cx="442737" cy="577214"/>
            <a:chOff x="1215543" y="3858258"/>
            <a:chExt cx="442737" cy="577214"/>
          </a:xfrm>
        </p:grpSpPr>
        <p:sp>
          <p:nvSpPr>
            <p:cNvPr id="1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4904333"/>
            <a:ext cx="11796712" cy="1686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7" y="5209617"/>
            <a:ext cx="11533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отображается список уже созданных направлений в кабинет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компьютерной томографии.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значок рядом с документом	         значит услуга уже назначена на определенное время.	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5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3" y="5671282"/>
            <a:ext cx="962025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4999660"/>
            <a:ext cx="3232757" cy="172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0038"/>
            <a:ext cx="11707812" cy="23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509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</a:p>
        </p:txBody>
      </p:sp>
      <p:sp>
        <p:nvSpPr>
          <p:cNvPr id="3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3712531"/>
            <a:ext cx="5852100" cy="1017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7" y="371858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2675" y="4068077"/>
            <a:ext cx="559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открытия нового документа необходимо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нужного пациента из списка.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4645620" y="183896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4802940" y="1906030"/>
            <a:ext cx="399595" cy="476198"/>
            <a:chOff x="1581042" y="4562892"/>
            <a:chExt cx="399595" cy="476198"/>
          </a:xfrm>
        </p:grpSpPr>
        <p:sp>
          <p:nvSpPr>
            <p:cNvPr id="51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247825" y="3619328"/>
            <a:ext cx="5852100" cy="1989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378594" y="3748319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398412" y="4068077"/>
            <a:ext cx="559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 необходимо выбрать нужную услугу КТ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списка доступных услуг.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выбора пациента и услуги будет открыта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планировщика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выбора свободного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кабинета и свободного времени данной услуги.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9169410" y="17799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9326730" y="1847013"/>
            <a:ext cx="399595" cy="476198"/>
            <a:chOff x="1581042" y="4562892"/>
            <a:chExt cx="399595" cy="476198"/>
          </a:xfrm>
        </p:grpSpPr>
        <p:sp>
          <p:nvSpPr>
            <p:cNvPr id="5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4054585" y="5741356"/>
            <a:ext cx="8045339" cy="9832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4185355" y="5747407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205172" y="6067165"/>
            <a:ext cx="769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выбора пациента, которого нет в списке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«Показать все»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901835" y="591953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059155" y="5986603"/>
            <a:ext cx="399595" cy="476198"/>
            <a:chOff x="1581042" y="4562892"/>
            <a:chExt cx="399595" cy="476198"/>
          </a:xfrm>
        </p:grpSpPr>
        <p:sp>
          <p:nvSpPr>
            <p:cNvPr id="69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2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1" y="1181567"/>
            <a:ext cx="11796083" cy="38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449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9" y="5287513"/>
            <a:ext cx="7008812" cy="1275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8" y="5293564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0323485" y="4287304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10484925" y="4268783"/>
            <a:ext cx="442737" cy="577214"/>
            <a:chOff x="1215543" y="3858258"/>
            <a:chExt cx="442737" cy="577214"/>
          </a:xfrm>
        </p:grpSpPr>
        <p:sp>
          <p:nvSpPr>
            <p:cNvPr id="55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12334" y="5615271"/>
            <a:ext cx="6369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открытия формы планировщика вам будет предложены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ячейки в расписании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кабинетов,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оформленные серым или темно-серым цветом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7442821" y="5287513"/>
            <a:ext cx="463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Светло-серым цветом отображаются свободные ячейки для обычных пациентов, темно-серым цветом – для пациентов, больных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427218"/>
            <a:ext cx="4310062" cy="3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0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27584"/>
            <a:ext cx="6024561" cy="38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8327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1730430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1736482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светло-серый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4437035" y="201082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4598475" y="1992308"/>
            <a:ext cx="442737" cy="577214"/>
            <a:chOff x="1215543" y="3858258"/>
            <a:chExt cx="442737" cy="577214"/>
          </a:xfrm>
        </p:grpSpPr>
        <p:sp>
          <p:nvSpPr>
            <p:cNvPr id="55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2058189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ячейка расписания кабинета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обычных пациентов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5360960" y="482013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5522400" y="4801614"/>
            <a:ext cx="442737" cy="577214"/>
            <a:chOff x="1215543" y="3858258"/>
            <a:chExt cx="442737" cy="577214"/>
          </a:xfrm>
        </p:grpSpPr>
        <p:sp>
          <p:nvSpPr>
            <p:cNvPr id="17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879248" y="45606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40688" y="4542127"/>
            <a:ext cx="442737" cy="577214"/>
            <a:chOff x="1215543" y="3858258"/>
            <a:chExt cx="442737" cy="577214"/>
          </a:xfrm>
        </p:grpSpPr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3570075" y="275394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731515" y="2735426"/>
            <a:ext cx="442737" cy="577214"/>
            <a:chOff x="1215543" y="3858258"/>
            <a:chExt cx="442737" cy="577214"/>
          </a:xfrm>
        </p:grpSpPr>
        <p:sp>
          <p:nvSpPr>
            <p:cNvPr id="2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11914" y="1153159"/>
            <a:ext cx="5586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Цветовая палитра формы планировщика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2986102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2992154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-серый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3313861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ячейка расписания кабинета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пациентов, больных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4269028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4275080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4596787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Ячейка расписания кабинета уже занятая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пациента для исследования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2029697" y="5650153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2160465" y="5656205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449943" y="5977912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Ячейка расписания кабинета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выполненной услуги.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616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326356" y="3038530"/>
            <a:ext cx="10395744" cy="1177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457124" y="3108082"/>
            <a:ext cx="89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посмотреть результаты исследований для выполненной услуги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1746602" y="3522717"/>
            <a:ext cx="981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нужную выполненную услугу (ячейка зеленого цвета) и нажмите правую кнопку мыши.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предложенного списка команд выберите нужную.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58089"/>
            <a:ext cx="7953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292600"/>
            <a:ext cx="1116309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326355" y="5279346"/>
            <a:ext cx="8541543" cy="140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457123" y="5348898"/>
            <a:ext cx="89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убрать ошибочно занятое расписание кабинета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1746601" y="5763533"/>
            <a:ext cx="774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нужную ячейку с заказанной услугой (ячейка розового цвета)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нажмите правую кнопку мыши.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предложенного списка команд выберите нужную.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2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409700"/>
            <a:ext cx="11778802" cy="21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619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89042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форма планировщика расписания кабинетов</a:t>
            </a:r>
          </a:p>
        </p:txBody>
      </p: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258868" y="3989514"/>
            <a:ext cx="4236932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89636" y="4068931"/>
            <a:ext cx="206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09455" y="4438263"/>
            <a:ext cx="408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выбора интересующего района,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должен располагаться кабинет КТ.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доступных кабинетов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отфильтрован по району,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расположен кабинет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всем близлежащим кабинетам,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пределах 2 районов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019934" y="273472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181374" y="2716208"/>
            <a:ext cx="442737" cy="577214"/>
            <a:chOff x="1215543" y="3858258"/>
            <a:chExt cx="442737" cy="577214"/>
          </a:xfrm>
        </p:grpSpPr>
        <p:sp>
          <p:nvSpPr>
            <p:cNvPr id="2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5124397" y="274347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5285837" y="2724955"/>
            <a:ext cx="442737" cy="577214"/>
            <a:chOff x="1215543" y="3858258"/>
            <a:chExt cx="442737" cy="577214"/>
          </a:xfrm>
        </p:grpSpPr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474063" y="1194554"/>
            <a:ext cx="82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форме планировщика существует фильтр для более точного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выбора кабинета КТ из представленных изначально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4735618" y="3966684"/>
            <a:ext cx="3913082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4866386" y="4046101"/>
            <a:ext cx="206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886205" y="4415433"/>
            <a:ext cx="408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выбора интересующей организации из предложенного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списка доступный мед. организаций, кабинеты которых представлены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 фильтр выбора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районам сбрасывается.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8801100" y="3966683"/>
            <a:ext cx="3152326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8931869" y="4046100"/>
            <a:ext cx="153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8951688" y="4415432"/>
            <a:ext cx="3040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отбора кабинетов по выставленным видам помощи, с которыми работают данные кабинеты.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выбор существует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четыре вида, представленных выше.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8648700" y="272359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8810140" y="2705072"/>
            <a:ext cx="442737" cy="577214"/>
            <a:chOff x="1215543" y="3858258"/>
            <a:chExt cx="442737" cy="577214"/>
          </a:xfrm>
        </p:grpSpPr>
        <p:sp>
          <p:nvSpPr>
            <p:cNvPr id="49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46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52630"/>
            <a:ext cx="11816679" cy="25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60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СМП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3971925"/>
            <a:ext cx="8204090" cy="2400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8" y="4082732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12334" y="4461589"/>
            <a:ext cx="7694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выбора нужного времени выполнения услуги, окно планировщика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автоматически закрыто и вам будет показана заново форма документа «Направление на КТ», где будет выведены все данные из выбранной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ячейки расписания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кабинета, мед. организация, которой принадлежит данный кабинет, дата выполнения услуги, вид планирования, время выполнения услуги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минутах и тип услуги (экстренный или плановый).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7477759" y="30486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7639199" y="3030088"/>
            <a:ext cx="442737" cy="577214"/>
            <a:chOff x="1215543" y="3858258"/>
            <a:chExt cx="442737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8531335" y="3979449"/>
            <a:ext cx="3390120" cy="840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8662104" y="3985500"/>
            <a:ext cx="115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8951580" y="4307207"/>
            <a:ext cx="324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закрыть документ.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1217275" y="159391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11277237" y="1606587"/>
            <a:ext cx="434580" cy="546019"/>
            <a:chOff x="1358185" y="3889453"/>
            <a:chExt cx="434580" cy="546019"/>
          </a:xfrm>
        </p:grpSpPr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13411281">
              <a:off x="1615920" y="3889453"/>
              <a:ext cx="176845" cy="3019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08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67576"/>
            <a:ext cx="11780837" cy="27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8991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93233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и направлений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711434" y="4280187"/>
            <a:ext cx="7804040" cy="1736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842204" y="4390994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131680" y="4769851"/>
            <a:ext cx="769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уже созданных направлений и 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необходимо выбрать вкладку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«Медицинская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организация»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из списка выбрать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«Результаты исследования КТ»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«Направления на компьютерную томографию».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924809" y="22485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86249" y="2229988"/>
            <a:ext cx="647551" cy="577214"/>
            <a:chOff x="1215543" y="3858258"/>
            <a:chExt cx="647551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504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00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33428</TotalTime>
  <Words>339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</vt:lpstr>
      <vt:lpstr>Tahoma</vt:lpstr>
      <vt:lpstr>Helvetica Neue</vt:lpstr>
      <vt:lpstr>HeliosCondC</vt:lpstr>
      <vt:lpstr>Calibri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Vetrov_K_V</cp:lastModifiedBy>
  <cp:revision>950</cp:revision>
  <cp:lastPrinted>2020-04-17T06:55:34Z</cp:lastPrinted>
  <dcterms:created xsi:type="dcterms:W3CDTF">2019-06-12T19:36:33Z</dcterms:created>
  <dcterms:modified xsi:type="dcterms:W3CDTF">2020-11-26T12:39:06Z</dcterms:modified>
</cp:coreProperties>
</file>